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227"/>
    <a:srgbClr val="151D45"/>
    <a:srgbClr val="1B2454"/>
    <a:srgbClr val="5750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C3ABEF-C10A-4EAF-8283-5FE854F17D2F}" v="7" dt="2026-03-02T13:15:12.4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95" d="100"/>
          <a:sy n="95" d="100"/>
        </p:scale>
        <p:origin x="163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BOURG Mathieu (SNCF / DGA NUMERIQUE / e.SNCF Sol.574 TERRITOIRE)" userId="5f4ee258-87e5-4ed2-adc2-c8e6a1780f01" providerId="ADAL" clId="{085845C1-31C1-40DD-9EA9-96B160C69EAC}"/>
    <pc:docChg chg="undo custSel addSld delSld modSld">
      <pc:chgData name="RIBOURG Mathieu (SNCF / DGA NUMERIQUE / e.SNCF Sol.574 TERRITOIRE)" userId="5f4ee258-87e5-4ed2-adc2-c8e6a1780f01" providerId="ADAL" clId="{085845C1-31C1-40DD-9EA9-96B160C69EAC}" dt="2026-03-03T22:06:15.804" v="2425" actId="6549"/>
      <pc:docMkLst>
        <pc:docMk/>
      </pc:docMkLst>
      <pc:sldChg chg="addSp delSp modSp mod">
        <pc:chgData name="RIBOURG Mathieu (SNCF / DGA NUMERIQUE / e.SNCF Sol.574 TERRITOIRE)" userId="5f4ee258-87e5-4ed2-adc2-c8e6a1780f01" providerId="ADAL" clId="{085845C1-31C1-40DD-9EA9-96B160C69EAC}" dt="2026-03-03T22:02:34.700" v="2389" actId="6549"/>
        <pc:sldMkLst>
          <pc:docMk/>
          <pc:sldMk cId="681606244" sldId="256"/>
        </pc:sldMkLst>
        <pc:spChg chg="add mod">
          <ac:chgData name="RIBOURG Mathieu (SNCF / DGA NUMERIQUE / e.SNCF Sol.574 TERRITOIRE)" userId="5f4ee258-87e5-4ed2-adc2-c8e6a1780f01" providerId="ADAL" clId="{085845C1-31C1-40DD-9EA9-96B160C69EAC}" dt="2026-03-02T13:09:08.346" v="2168"/>
          <ac:spMkLst>
            <pc:docMk/>
            <pc:sldMk cId="681606244" sldId="256"/>
            <ac:spMk id="2" creationId="{57226387-8017-BCCE-03F5-FDD911B924DD}"/>
          </ac:spMkLst>
        </pc:spChg>
        <pc:spChg chg="mod ord">
          <ac:chgData name="RIBOURG Mathieu (SNCF / DGA NUMERIQUE / e.SNCF Sol.574 TERRITOIRE)" userId="5f4ee258-87e5-4ed2-adc2-c8e6a1780f01" providerId="ADAL" clId="{085845C1-31C1-40DD-9EA9-96B160C69EAC}" dt="2026-02-19T20:45:38.044" v="369" actId="167"/>
          <ac:spMkLst>
            <pc:docMk/>
            <pc:sldMk cId="681606244" sldId="256"/>
            <ac:spMk id="5" creationId="{44E69BAF-613C-DF3E-23D7-42483374A352}"/>
          </ac:spMkLst>
        </pc:spChg>
        <pc:spChg chg="mod">
          <ac:chgData name="RIBOURG Mathieu (SNCF / DGA NUMERIQUE / e.SNCF Sol.574 TERRITOIRE)" userId="5f4ee258-87e5-4ed2-adc2-c8e6a1780f01" providerId="ADAL" clId="{085845C1-31C1-40DD-9EA9-96B160C69EAC}" dt="2026-02-19T20:40:17.746" v="251" actId="207"/>
          <ac:spMkLst>
            <pc:docMk/>
            <pc:sldMk cId="681606244" sldId="256"/>
            <ac:spMk id="6" creationId="{A54A457C-79AA-358E-8AC7-AB32EC4B2BE4}"/>
          </ac:spMkLst>
        </pc:spChg>
        <pc:spChg chg="mod ord">
          <ac:chgData name="RIBOURG Mathieu (SNCF / DGA NUMERIQUE / e.SNCF Sol.574 TERRITOIRE)" userId="5f4ee258-87e5-4ed2-adc2-c8e6a1780f01" providerId="ADAL" clId="{085845C1-31C1-40DD-9EA9-96B160C69EAC}" dt="2026-02-20T13:14:34.885" v="1083" actId="167"/>
          <ac:spMkLst>
            <pc:docMk/>
            <pc:sldMk cId="681606244" sldId="256"/>
            <ac:spMk id="7" creationId="{F2522332-0E4A-E66B-4A6D-0E8E71306203}"/>
          </ac:spMkLst>
        </pc:spChg>
        <pc:spChg chg="add mod">
          <ac:chgData name="RIBOURG Mathieu (SNCF / DGA NUMERIQUE / e.SNCF Sol.574 TERRITOIRE)" userId="5f4ee258-87e5-4ed2-adc2-c8e6a1780f01" providerId="ADAL" clId="{085845C1-31C1-40DD-9EA9-96B160C69EAC}" dt="2026-03-03T22:00:31.030" v="2368" actId="14100"/>
          <ac:spMkLst>
            <pc:docMk/>
            <pc:sldMk cId="681606244" sldId="256"/>
            <ac:spMk id="8" creationId="{38E6FE1C-AB27-CAAD-173D-86EEA5004D27}"/>
          </ac:spMkLst>
        </pc:spChg>
        <pc:spChg chg="add mod">
          <ac:chgData name="RIBOURG Mathieu (SNCF / DGA NUMERIQUE / e.SNCF Sol.574 TERRITOIRE)" userId="5f4ee258-87e5-4ed2-adc2-c8e6a1780f01" providerId="ADAL" clId="{085845C1-31C1-40DD-9EA9-96B160C69EAC}" dt="2026-03-03T22:02:34.700" v="2389" actId="6549"/>
          <ac:spMkLst>
            <pc:docMk/>
            <pc:sldMk cId="681606244" sldId="256"/>
            <ac:spMk id="15" creationId="{266D362D-825F-3E60-1507-188F8615D8E5}"/>
          </ac:spMkLst>
        </pc:spChg>
        <pc:spChg chg="add mod">
          <ac:chgData name="RIBOURG Mathieu (SNCF / DGA NUMERIQUE / e.SNCF Sol.574 TERRITOIRE)" userId="5f4ee258-87e5-4ed2-adc2-c8e6a1780f01" providerId="ADAL" clId="{085845C1-31C1-40DD-9EA9-96B160C69EAC}" dt="2026-03-02T13:09:50.768" v="2208" actId="20577"/>
          <ac:spMkLst>
            <pc:docMk/>
            <pc:sldMk cId="681606244" sldId="256"/>
            <ac:spMk id="17" creationId="{4C40ED29-13D3-A072-9949-38254FE54AB7}"/>
          </ac:spMkLst>
        </pc:spChg>
        <pc:spChg chg="mod">
          <ac:chgData name="RIBOURG Mathieu (SNCF / DGA NUMERIQUE / e.SNCF Sol.574 TERRITOIRE)" userId="5f4ee258-87e5-4ed2-adc2-c8e6a1780f01" providerId="ADAL" clId="{085845C1-31C1-40DD-9EA9-96B160C69EAC}" dt="2026-02-19T20:32:58.600" v="216" actId="20577"/>
          <ac:spMkLst>
            <pc:docMk/>
            <pc:sldMk cId="681606244" sldId="256"/>
            <ac:spMk id="19" creationId="{FE92C173-2884-B648-984F-1E0223EDB0B8}"/>
          </ac:spMkLst>
        </pc:spChg>
        <pc:spChg chg="add mod ord">
          <ac:chgData name="RIBOURG Mathieu (SNCF / DGA NUMERIQUE / e.SNCF Sol.574 TERRITOIRE)" userId="5f4ee258-87e5-4ed2-adc2-c8e6a1780f01" providerId="ADAL" clId="{085845C1-31C1-40DD-9EA9-96B160C69EAC}" dt="2026-02-20T13:14:51.377" v="1086" actId="2085"/>
          <ac:spMkLst>
            <pc:docMk/>
            <pc:sldMk cId="681606244" sldId="256"/>
            <ac:spMk id="21" creationId="{1D6483B9-0B6D-6B03-E205-25CD405B3E27}"/>
          </ac:spMkLst>
        </pc:spChg>
        <pc:spChg chg="add del mod">
          <ac:chgData name="RIBOURG Mathieu (SNCF / DGA NUMERIQUE / e.SNCF Sol.574 TERRITOIRE)" userId="5f4ee258-87e5-4ed2-adc2-c8e6a1780f01" providerId="ADAL" clId="{085845C1-31C1-40DD-9EA9-96B160C69EAC}" dt="2026-03-02T13:09:07.419" v="2167" actId="478"/>
          <ac:spMkLst>
            <pc:docMk/>
            <pc:sldMk cId="681606244" sldId="256"/>
            <ac:spMk id="26" creationId="{40995F20-ECA4-5C99-0B08-2F224E5208DF}"/>
          </ac:spMkLst>
        </pc:spChg>
        <pc:spChg chg="add del mod">
          <ac:chgData name="RIBOURG Mathieu (SNCF / DGA NUMERIQUE / e.SNCF Sol.574 TERRITOIRE)" userId="5f4ee258-87e5-4ed2-adc2-c8e6a1780f01" providerId="ADAL" clId="{085845C1-31C1-40DD-9EA9-96B160C69EAC}" dt="2026-03-02T13:09:07.419" v="2167" actId="478"/>
          <ac:spMkLst>
            <pc:docMk/>
            <pc:sldMk cId="681606244" sldId="256"/>
            <ac:spMk id="27" creationId="{885CFC8F-6F77-9D8C-8982-52DD82E69208}"/>
          </ac:spMkLst>
        </pc:spChg>
        <pc:spChg chg="add mod ord">
          <ac:chgData name="RIBOURG Mathieu (SNCF / DGA NUMERIQUE / e.SNCF Sol.574 TERRITOIRE)" userId="5f4ee258-87e5-4ed2-adc2-c8e6a1780f01" providerId="ADAL" clId="{085845C1-31C1-40DD-9EA9-96B160C69EAC}" dt="2026-02-20T13:15:19.141" v="1092" actId="14100"/>
          <ac:spMkLst>
            <pc:docMk/>
            <pc:sldMk cId="681606244" sldId="256"/>
            <ac:spMk id="28" creationId="{B24A5715-A84B-8D77-78FF-B7038898AAF9}"/>
          </ac:spMkLst>
        </pc:spChg>
        <pc:spChg chg="add mod">
          <ac:chgData name="RIBOURG Mathieu (SNCF / DGA NUMERIQUE / e.SNCF Sol.574 TERRITOIRE)" userId="5f4ee258-87e5-4ed2-adc2-c8e6a1780f01" providerId="ADAL" clId="{085845C1-31C1-40DD-9EA9-96B160C69EAC}" dt="2026-02-19T20:56:45.067" v="565" actId="20577"/>
          <ac:spMkLst>
            <pc:docMk/>
            <pc:sldMk cId="681606244" sldId="256"/>
            <ac:spMk id="34" creationId="{A3ADE1C3-635A-27B4-A81A-4A00F4855907}"/>
          </ac:spMkLst>
        </pc:spChg>
        <pc:spChg chg="add mod">
          <ac:chgData name="RIBOURG Mathieu (SNCF / DGA NUMERIQUE / e.SNCF Sol.574 TERRITOIRE)" userId="5f4ee258-87e5-4ed2-adc2-c8e6a1780f01" providerId="ADAL" clId="{085845C1-31C1-40DD-9EA9-96B160C69EAC}" dt="2026-03-03T22:02:08.470" v="2374"/>
          <ac:spMkLst>
            <pc:docMk/>
            <pc:sldMk cId="681606244" sldId="256"/>
            <ac:spMk id="35" creationId="{524A9372-3404-35BE-98E0-DDAB184BE564}"/>
          </ac:spMkLst>
        </pc:spChg>
        <pc:spChg chg="add del mod">
          <ac:chgData name="RIBOURG Mathieu (SNCF / DGA NUMERIQUE / e.SNCF Sol.574 TERRITOIRE)" userId="5f4ee258-87e5-4ed2-adc2-c8e6a1780f01" providerId="ADAL" clId="{085845C1-31C1-40DD-9EA9-96B160C69EAC}" dt="2026-03-02T13:09:07.419" v="2167" actId="478"/>
          <ac:spMkLst>
            <pc:docMk/>
            <pc:sldMk cId="681606244" sldId="256"/>
            <ac:spMk id="39" creationId="{482E6424-E2A2-A139-946A-7825306F4988}"/>
          </ac:spMkLst>
        </pc:spChg>
        <pc:spChg chg="add del mod">
          <ac:chgData name="RIBOURG Mathieu (SNCF / DGA NUMERIQUE / e.SNCF Sol.574 TERRITOIRE)" userId="5f4ee258-87e5-4ed2-adc2-c8e6a1780f01" providerId="ADAL" clId="{085845C1-31C1-40DD-9EA9-96B160C69EAC}" dt="2026-03-02T13:09:07.419" v="2167" actId="478"/>
          <ac:spMkLst>
            <pc:docMk/>
            <pc:sldMk cId="681606244" sldId="256"/>
            <ac:spMk id="40" creationId="{940A3E0B-C67E-E3D9-EABB-6F13C60427AC}"/>
          </ac:spMkLst>
        </pc:spChg>
        <pc:picChg chg="add mod">
          <ac:chgData name="RIBOURG Mathieu (SNCF / DGA NUMERIQUE / e.SNCF Sol.574 TERRITOIRE)" userId="5f4ee258-87e5-4ed2-adc2-c8e6a1780f01" providerId="ADAL" clId="{085845C1-31C1-40DD-9EA9-96B160C69EAC}" dt="2026-02-19T20:25:50.649" v="120" actId="1038"/>
          <ac:picMkLst>
            <pc:docMk/>
            <pc:sldMk cId="681606244" sldId="256"/>
            <ac:picMk id="3" creationId="{3503D746-1AC8-D98B-3991-5B65900B2072}"/>
          </ac:picMkLst>
        </pc:picChg>
        <pc:picChg chg="add mod">
          <ac:chgData name="RIBOURG Mathieu (SNCF / DGA NUMERIQUE / e.SNCF Sol.574 TERRITOIRE)" userId="5f4ee258-87e5-4ed2-adc2-c8e6a1780f01" providerId="ADAL" clId="{085845C1-31C1-40DD-9EA9-96B160C69EAC}" dt="2026-02-19T20:26:06.418" v="124" actId="1076"/>
          <ac:picMkLst>
            <pc:docMk/>
            <pc:sldMk cId="681606244" sldId="256"/>
            <ac:picMk id="4" creationId="{98E00488-A69E-A881-65DA-A482C5BB7627}"/>
          </ac:picMkLst>
        </pc:picChg>
        <pc:picChg chg="add del mod">
          <ac:chgData name="RIBOURG Mathieu (SNCF / DGA NUMERIQUE / e.SNCF Sol.574 TERRITOIRE)" userId="5f4ee258-87e5-4ed2-adc2-c8e6a1780f01" providerId="ADAL" clId="{085845C1-31C1-40DD-9EA9-96B160C69EAC}" dt="2026-03-02T13:09:02.432" v="2166" actId="478"/>
          <ac:picMkLst>
            <pc:docMk/>
            <pc:sldMk cId="681606244" sldId="256"/>
            <ac:picMk id="10" creationId="{073B0DFF-685A-F08D-DC71-19868749C29C}"/>
          </ac:picMkLst>
        </pc:picChg>
        <pc:picChg chg="add mod modCrop">
          <ac:chgData name="RIBOURG Mathieu (SNCF / DGA NUMERIQUE / e.SNCF Sol.574 TERRITOIRE)" userId="5f4ee258-87e5-4ed2-adc2-c8e6a1780f01" providerId="ADAL" clId="{085845C1-31C1-40DD-9EA9-96B160C69EAC}" dt="2026-02-19T20:37:33.973" v="236" actId="1076"/>
          <ac:picMkLst>
            <pc:docMk/>
            <pc:sldMk cId="681606244" sldId="256"/>
            <ac:picMk id="14" creationId="{E8C23FA6-2705-639E-F327-5C5AE1153B63}"/>
          </ac:picMkLst>
        </pc:picChg>
        <pc:picChg chg="add mod modCrop">
          <ac:chgData name="RIBOURG Mathieu (SNCF / DGA NUMERIQUE / e.SNCF Sol.574 TERRITOIRE)" userId="5f4ee258-87e5-4ed2-adc2-c8e6a1780f01" providerId="ADAL" clId="{085845C1-31C1-40DD-9EA9-96B160C69EAC}" dt="2026-02-19T20:43:01.056" v="336" actId="732"/>
          <ac:picMkLst>
            <pc:docMk/>
            <pc:sldMk cId="681606244" sldId="256"/>
            <ac:picMk id="16" creationId="{74DD88BB-57DE-64CD-852E-8B76A205A67A}"/>
          </ac:picMkLst>
        </pc:picChg>
        <pc:picChg chg="add mod">
          <ac:chgData name="RIBOURG Mathieu (SNCF / DGA NUMERIQUE / e.SNCF Sol.574 TERRITOIRE)" userId="5f4ee258-87e5-4ed2-adc2-c8e6a1780f01" providerId="ADAL" clId="{085845C1-31C1-40DD-9EA9-96B160C69EAC}" dt="2026-03-02T13:10:33.648" v="2217" actId="1076"/>
          <ac:picMkLst>
            <pc:docMk/>
            <pc:sldMk cId="681606244" sldId="256"/>
            <ac:picMk id="22" creationId="{CDECC613-2EB1-2AAF-6423-15132EA4798D}"/>
          </ac:picMkLst>
        </pc:picChg>
        <pc:picChg chg="add del">
          <ac:chgData name="RIBOURG Mathieu (SNCF / DGA NUMERIQUE / e.SNCF Sol.574 TERRITOIRE)" userId="5f4ee258-87e5-4ed2-adc2-c8e6a1780f01" providerId="ADAL" clId="{085845C1-31C1-40DD-9EA9-96B160C69EAC}" dt="2026-03-02T13:10:51.968" v="2219" actId="22"/>
          <ac:picMkLst>
            <pc:docMk/>
            <pc:sldMk cId="681606244" sldId="256"/>
            <ac:picMk id="24" creationId="{F9C287DB-EEDC-3374-3401-F2D779B99BA2}"/>
          </ac:picMkLst>
        </pc:picChg>
        <pc:picChg chg="add mod">
          <ac:chgData name="RIBOURG Mathieu (SNCF / DGA NUMERIQUE / e.SNCF Sol.574 TERRITOIRE)" userId="5f4ee258-87e5-4ed2-adc2-c8e6a1780f01" providerId="ADAL" clId="{085845C1-31C1-40DD-9EA9-96B160C69EAC}" dt="2026-03-02T13:11:31.825" v="2228" actId="1076"/>
          <ac:picMkLst>
            <pc:docMk/>
            <pc:sldMk cId="681606244" sldId="256"/>
            <ac:picMk id="29" creationId="{F4C0C594-5E1A-8A7D-FF61-3D7B2C91EA98}"/>
          </ac:picMkLst>
        </pc:picChg>
        <pc:cxnChg chg="mod ord">
          <ac:chgData name="RIBOURG Mathieu (SNCF / DGA NUMERIQUE / e.SNCF Sol.574 TERRITOIRE)" userId="5f4ee258-87e5-4ed2-adc2-c8e6a1780f01" providerId="ADAL" clId="{085845C1-31C1-40DD-9EA9-96B160C69EAC}" dt="2026-02-20T13:12:06.213" v="1071" actId="166"/>
          <ac:cxnSpMkLst>
            <pc:docMk/>
            <pc:sldMk cId="681606244" sldId="256"/>
            <ac:cxnSpMk id="9" creationId="{6D80DAC2-61B0-8D42-96AC-68D86E5B0834}"/>
          </ac:cxnSpMkLst>
        </pc:cxnChg>
        <pc:cxnChg chg="add del mod ord">
          <ac:chgData name="RIBOURG Mathieu (SNCF / DGA NUMERIQUE / e.SNCF Sol.574 TERRITOIRE)" userId="5f4ee258-87e5-4ed2-adc2-c8e6a1780f01" providerId="ADAL" clId="{085845C1-31C1-40DD-9EA9-96B160C69EAC}" dt="2026-02-20T13:14:41.694" v="1084" actId="14100"/>
          <ac:cxnSpMkLst>
            <pc:docMk/>
            <pc:sldMk cId="681606244" sldId="256"/>
            <ac:cxnSpMk id="11" creationId="{989088C0-9F0F-EB04-AC87-54BFF558688D}"/>
          </ac:cxnSpMkLst>
        </pc:cxnChg>
        <pc:cxnChg chg="ord">
          <ac:chgData name="RIBOURG Mathieu (SNCF / DGA NUMERIQUE / e.SNCF Sol.574 TERRITOIRE)" userId="5f4ee258-87e5-4ed2-adc2-c8e6a1780f01" providerId="ADAL" clId="{085845C1-31C1-40DD-9EA9-96B160C69EAC}" dt="2026-02-20T13:15:09.604" v="1089" actId="166"/>
          <ac:cxnSpMkLst>
            <pc:docMk/>
            <pc:sldMk cId="681606244" sldId="256"/>
            <ac:cxnSpMk id="12" creationId="{27D24DFD-8BA4-E94B-2C88-D0C88E8F8DC8}"/>
          </ac:cxnSpMkLst>
        </pc:cxnChg>
        <pc:cxnChg chg="add del mod">
          <ac:chgData name="RIBOURG Mathieu (SNCF / DGA NUMERIQUE / e.SNCF Sol.574 TERRITOIRE)" userId="5f4ee258-87e5-4ed2-adc2-c8e6a1780f01" providerId="ADAL" clId="{085845C1-31C1-40DD-9EA9-96B160C69EAC}" dt="2026-02-19T21:10:15.273" v="925" actId="14100"/>
          <ac:cxnSpMkLst>
            <pc:docMk/>
            <pc:sldMk cId="681606244" sldId="256"/>
            <ac:cxnSpMk id="13" creationId="{EF5A9257-720F-9C9B-B928-852F03B85F35}"/>
          </ac:cxnSpMkLst>
        </pc:cxnChg>
        <pc:cxnChg chg="add del mod">
          <ac:chgData name="RIBOURG Mathieu (SNCF / DGA NUMERIQUE / e.SNCF Sol.574 TERRITOIRE)" userId="5f4ee258-87e5-4ed2-adc2-c8e6a1780f01" providerId="ADAL" clId="{085845C1-31C1-40DD-9EA9-96B160C69EAC}" dt="2026-03-02T13:09:07.419" v="2167" actId="478"/>
          <ac:cxnSpMkLst>
            <pc:docMk/>
            <pc:sldMk cId="681606244" sldId="256"/>
            <ac:cxnSpMk id="18" creationId="{4F80BD71-720B-70E9-186F-877C9E6DE8B3}"/>
          </ac:cxnSpMkLst>
        </pc:cxnChg>
      </pc:sldChg>
      <pc:sldChg chg="addSp delSp modSp add del mod">
        <pc:chgData name="RIBOURG Mathieu (SNCF / DGA NUMERIQUE / e.SNCF Sol.574 TERRITOIRE)" userId="5f4ee258-87e5-4ed2-adc2-c8e6a1780f01" providerId="ADAL" clId="{085845C1-31C1-40DD-9EA9-96B160C69EAC}" dt="2026-03-02T13:09:12.767" v="2169" actId="47"/>
        <pc:sldMkLst>
          <pc:docMk/>
          <pc:sldMk cId="1737654963" sldId="257"/>
        </pc:sldMkLst>
      </pc:sldChg>
      <pc:sldChg chg="addSp delSp modSp add mod">
        <pc:chgData name="RIBOURG Mathieu (SNCF / DGA NUMERIQUE / e.SNCF Sol.574 TERRITOIRE)" userId="5f4ee258-87e5-4ed2-adc2-c8e6a1780f01" providerId="ADAL" clId="{085845C1-31C1-40DD-9EA9-96B160C69EAC}" dt="2026-03-03T22:04:49.652" v="2410" actId="6549"/>
        <pc:sldMkLst>
          <pc:docMk/>
          <pc:sldMk cId="3673003551" sldId="257"/>
        </pc:sldMkLst>
        <pc:spChg chg="del">
          <ac:chgData name="RIBOURG Mathieu (SNCF / DGA NUMERIQUE / e.SNCF Sol.574 TERRITOIRE)" userId="5f4ee258-87e5-4ed2-adc2-c8e6a1780f01" providerId="ADAL" clId="{085845C1-31C1-40DD-9EA9-96B160C69EAC}" dt="2026-03-03T22:00:44.137" v="2370" actId="478"/>
          <ac:spMkLst>
            <pc:docMk/>
            <pc:sldMk cId="3673003551" sldId="257"/>
            <ac:spMk id="8" creationId="{914B2B21-3636-3239-D0B0-EFBF82799858}"/>
          </ac:spMkLst>
        </pc:spChg>
        <pc:spChg chg="add mod">
          <ac:chgData name="RIBOURG Mathieu (SNCF / DGA NUMERIQUE / e.SNCF Sol.574 TERRITOIRE)" userId="5f4ee258-87e5-4ed2-adc2-c8e6a1780f01" providerId="ADAL" clId="{085845C1-31C1-40DD-9EA9-96B160C69EAC}" dt="2026-03-03T22:00:42.890" v="2369"/>
          <ac:spMkLst>
            <pc:docMk/>
            <pc:sldMk cId="3673003551" sldId="257"/>
            <ac:spMk id="10" creationId="{0F8A7C60-6F93-E298-AD7F-1BD4525A9EAF}"/>
          </ac:spMkLst>
        </pc:spChg>
        <pc:spChg chg="mod">
          <ac:chgData name="RIBOURG Mathieu (SNCF / DGA NUMERIQUE / e.SNCF Sol.574 TERRITOIRE)" userId="5f4ee258-87e5-4ed2-adc2-c8e6a1780f01" providerId="ADAL" clId="{085845C1-31C1-40DD-9EA9-96B160C69EAC}" dt="2026-03-03T22:04:49.652" v="2410" actId="6549"/>
          <ac:spMkLst>
            <pc:docMk/>
            <pc:sldMk cId="3673003551" sldId="257"/>
            <ac:spMk id="15" creationId="{C36A436B-9343-A7B9-9B14-AFDB4E56AF64}"/>
          </ac:spMkLst>
        </pc:spChg>
        <pc:spChg chg="mod">
          <ac:chgData name="RIBOURG Mathieu (SNCF / DGA NUMERIQUE / e.SNCF Sol.574 TERRITOIRE)" userId="5f4ee258-87e5-4ed2-adc2-c8e6a1780f01" providerId="ADAL" clId="{085845C1-31C1-40DD-9EA9-96B160C69EAC}" dt="2026-03-02T13:12:11.335" v="2274" actId="20577"/>
          <ac:spMkLst>
            <pc:docMk/>
            <pc:sldMk cId="3673003551" sldId="257"/>
            <ac:spMk id="17" creationId="{20D3AFA7-A737-3730-AAB5-EFEE98F0226B}"/>
          </ac:spMkLst>
        </pc:spChg>
        <pc:spChg chg="add mod">
          <ac:chgData name="RIBOURG Mathieu (SNCF / DGA NUMERIQUE / e.SNCF Sol.574 TERRITOIRE)" userId="5f4ee258-87e5-4ed2-adc2-c8e6a1780f01" providerId="ADAL" clId="{085845C1-31C1-40DD-9EA9-96B160C69EAC}" dt="2026-03-03T22:00:44.827" v="2371"/>
          <ac:spMkLst>
            <pc:docMk/>
            <pc:sldMk cId="3673003551" sldId="257"/>
            <ac:spMk id="18" creationId="{8E7FCA22-C63A-6F09-D97D-7A8E9A394BE3}"/>
          </ac:spMkLst>
        </pc:spChg>
        <pc:spChg chg="mod">
          <ac:chgData name="RIBOURG Mathieu (SNCF / DGA NUMERIQUE / e.SNCF Sol.574 TERRITOIRE)" userId="5f4ee258-87e5-4ed2-adc2-c8e6a1780f01" providerId="ADAL" clId="{085845C1-31C1-40DD-9EA9-96B160C69EAC}" dt="2026-03-03T22:04:21.380" v="2395"/>
          <ac:spMkLst>
            <pc:docMk/>
            <pc:sldMk cId="3673003551" sldId="257"/>
            <ac:spMk id="35" creationId="{69BD0BC3-BE36-5FDB-DFB4-959B8A376B2C}"/>
          </ac:spMkLst>
        </pc:spChg>
        <pc:picChg chg="add del mod">
          <ac:chgData name="RIBOURG Mathieu (SNCF / DGA NUMERIQUE / e.SNCF Sol.574 TERRITOIRE)" userId="5f4ee258-87e5-4ed2-adc2-c8e6a1780f01" providerId="ADAL" clId="{085845C1-31C1-40DD-9EA9-96B160C69EAC}" dt="2026-03-02T13:15:12.173" v="2352" actId="478"/>
          <ac:picMkLst>
            <pc:docMk/>
            <pc:sldMk cId="3673003551" sldId="257"/>
            <ac:picMk id="18" creationId="{27847E9F-EB7C-86DC-6877-19766CDFCAEB}"/>
          </ac:picMkLst>
        </pc:picChg>
        <pc:picChg chg="add mod">
          <ac:chgData name="RIBOURG Mathieu (SNCF / DGA NUMERIQUE / e.SNCF Sol.574 TERRITOIRE)" userId="5f4ee258-87e5-4ed2-adc2-c8e6a1780f01" providerId="ADAL" clId="{085845C1-31C1-40DD-9EA9-96B160C69EAC}" dt="2026-03-03T22:04:01.197" v="2394" actId="1076"/>
          <ac:picMkLst>
            <pc:docMk/>
            <pc:sldMk cId="3673003551" sldId="257"/>
            <ac:picMk id="22" creationId="{C82107EA-3E2F-2A74-9D64-75FBF9B13286}"/>
          </ac:picMkLst>
        </pc:picChg>
        <pc:picChg chg="del">
          <ac:chgData name="RIBOURG Mathieu (SNCF / DGA NUMERIQUE / e.SNCF Sol.574 TERRITOIRE)" userId="5f4ee258-87e5-4ed2-adc2-c8e6a1780f01" providerId="ADAL" clId="{085845C1-31C1-40DD-9EA9-96B160C69EAC}" dt="2026-03-02T13:12:23.571" v="2276" actId="478"/>
          <ac:picMkLst>
            <pc:docMk/>
            <pc:sldMk cId="3673003551" sldId="257"/>
            <ac:picMk id="22" creationId="{FC612ABA-90F0-B056-5580-A55082D5DFC0}"/>
          </ac:picMkLst>
        </pc:picChg>
        <pc:picChg chg="add del mod">
          <ac:chgData name="RIBOURG Mathieu (SNCF / DGA NUMERIQUE / e.SNCF Sol.574 TERRITOIRE)" userId="5f4ee258-87e5-4ed2-adc2-c8e6a1780f01" providerId="ADAL" clId="{085845C1-31C1-40DD-9EA9-96B160C69EAC}" dt="2026-03-03T22:03:55.574" v="2390" actId="478"/>
          <ac:picMkLst>
            <pc:docMk/>
            <pc:sldMk cId="3673003551" sldId="257"/>
            <ac:picMk id="23" creationId="{54CDA7C2-5D31-03DE-5132-5478CD8F8EA4}"/>
          </ac:picMkLst>
        </pc:picChg>
        <pc:picChg chg="del">
          <ac:chgData name="RIBOURG Mathieu (SNCF / DGA NUMERIQUE / e.SNCF Sol.574 TERRITOIRE)" userId="5f4ee258-87e5-4ed2-adc2-c8e6a1780f01" providerId="ADAL" clId="{085845C1-31C1-40DD-9EA9-96B160C69EAC}" dt="2026-03-02T13:12:22.969" v="2275" actId="478"/>
          <ac:picMkLst>
            <pc:docMk/>
            <pc:sldMk cId="3673003551" sldId="257"/>
            <ac:picMk id="29" creationId="{A0A60697-DB23-209C-F0B0-76D30B92A1D5}"/>
          </ac:picMkLst>
        </pc:picChg>
      </pc:sldChg>
      <pc:sldChg chg="addSp delSp modSp add del mod modAnim">
        <pc:chgData name="RIBOURG Mathieu (SNCF / DGA NUMERIQUE / e.SNCF Sol.574 TERRITOIRE)" userId="5f4ee258-87e5-4ed2-adc2-c8e6a1780f01" providerId="ADAL" clId="{085845C1-31C1-40DD-9EA9-96B160C69EAC}" dt="2026-03-02T13:09:12.767" v="2169" actId="47"/>
        <pc:sldMkLst>
          <pc:docMk/>
          <pc:sldMk cId="3954837423" sldId="258"/>
        </pc:sldMkLst>
      </pc:sldChg>
      <pc:sldChg chg="addSp delSp modSp add mod">
        <pc:chgData name="RIBOURG Mathieu (SNCF / DGA NUMERIQUE / e.SNCF Sol.574 TERRITOIRE)" userId="5f4ee258-87e5-4ed2-adc2-c8e6a1780f01" providerId="ADAL" clId="{085845C1-31C1-40DD-9EA9-96B160C69EAC}" dt="2026-03-03T22:06:15.804" v="2425" actId="6549"/>
        <pc:sldMkLst>
          <pc:docMk/>
          <pc:sldMk cId="4163148983" sldId="258"/>
        </pc:sldMkLst>
        <pc:spChg chg="del">
          <ac:chgData name="RIBOURG Mathieu (SNCF / DGA NUMERIQUE / e.SNCF Sol.574 TERRITOIRE)" userId="5f4ee258-87e5-4ed2-adc2-c8e6a1780f01" providerId="ADAL" clId="{085845C1-31C1-40DD-9EA9-96B160C69EAC}" dt="2026-03-03T22:00:48.392" v="2372" actId="478"/>
          <ac:spMkLst>
            <pc:docMk/>
            <pc:sldMk cId="4163148983" sldId="258"/>
            <ac:spMk id="8" creationId="{5DE930C1-0983-ED87-6FBC-F8FCB5A8525B}"/>
          </ac:spMkLst>
        </pc:spChg>
        <pc:spChg chg="add mod">
          <ac:chgData name="RIBOURG Mathieu (SNCF / DGA NUMERIQUE / e.SNCF Sol.574 TERRITOIRE)" userId="5f4ee258-87e5-4ed2-adc2-c8e6a1780f01" providerId="ADAL" clId="{085845C1-31C1-40DD-9EA9-96B160C69EAC}" dt="2026-03-03T22:00:48.648" v="2373"/>
          <ac:spMkLst>
            <pc:docMk/>
            <pc:sldMk cId="4163148983" sldId="258"/>
            <ac:spMk id="10" creationId="{9925CF30-8BC9-7229-3147-2D2E58DE2EAD}"/>
          </ac:spMkLst>
        </pc:spChg>
        <pc:spChg chg="mod">
          <ac:chgData name="RIBOURG Mathieu (SNCF / DGA NUMERIQUE / e.SNCF Sol.574 TERRITOIRE)" userId="5f4ee258-87e5-4ed2-adc2-c8e6a1780f01" providerId="ADAL" clId="{085845C1-31C1-40DD-9EA9-96B160C69EAC}" dt="2026-03-03T22:06:15.804" v="2425" actId="6549"/>
          <ac:spMkLst>
            <pc:docMk/>
            <pc:sldMk cId="4163148983" sldId="258"/>
            <ac:spMk id="15" creationId="{7FF3D073-C5A3-220C-47D9-C6A5E3E559D6}"/>
          </ac:spMkLst>
        </pc:spChg>
        <pc:spChg chg="mod">
          <ac:chgData name="RIBOURG Mathieu (SNCF / DGA NUMERIQUE / e.SNCF Sol.574 TERRITOIRE)" userId="5f4ee258-87e5-4ed2-adc2-c8e6a1780f01" providerId="ADAL" clId="{085845C1-31C1-40DD-9EA9-96B160C69EAC}" dt="2026-03-02T13:14:00.986" v="2347" actId="20577"/>
          <ac:spMkLst>
            <pc:docMk/>
            <pc:sldMk cId="4163148983" sldId="258"/>
            <ac:spMk id="17" creationId="{452C7D4A-2358-25EF-479C-57BE95717904}"/>
          </ac:spMkLst>
        </pc:spChg>
        <pc:spChg chg="mod">
          <ac:chgData name="RIBOURG Mathieu (SNCF / DGA NUMERIQUE / e.SNCF Sol.574 TERRITOIRE)" userId="5f4ee258-87e5-4ed2-adc2-c8e6a1780f01" providerId="ADAL" clId="{085845C1-31C1-40DD-9EA9-96B160C69EAC}" dt="2026-03-03T22:05:42.421" v="2411"/>
          <ac:spMkLst>
            <pc:docMk/>
            <pc:sldMk cId="4163148983" sldId="258"/>
            <ac:spMk id="35" creationId="{83BE4C95-BCB2-8A25-68C8-55B62C18CAFC}"/>
          </ac:spMkLst>
        </pc:spChg>
        <pc:picChg chg="add mod">
          <ac:chgData name="RIBOURG Mathieu (SNCF / DGA NUMERIQUE / e.SNCF Sol.574 TERRITOIRE)" userId="5f4ee258-87e5-4ed2-adc2-c8e6a1780f01" providerId="ADAL" clId="{085845C1-31C1-40DD-9EA9-96B160C69EAC}" dt="2026-03-02T13:12:47.678" v="2282" actId="1076"/>
          <ac:picMkLst>
            <pc:docMk/>
            <pc:sldMk cId="4163148983" sldId="258"/>
            <ac:picMk id="18" creationId="{14B0C191-CB9C-5845-5E75-E3C8282C7A34}"/>
          </ac:picMkLst>
        </pc:picChg>
        <pc:picChg chg="add mod">
          <ac:chgData name="RIBOURG Mathieu (SNCF / DGA NUMERIQUE / e.SNCF Sol.574 TERRITOIRE)" userId="5f4ee258-87e5-4ed2-adc2-c8e6a1780f01" providerId="ADAL" clId="{085845C1-31C1-40DD-9EA9-96B160C69EAC}" dt="2026-03-02T13:13:24.168" v="2289" actId="1076"/>
          <ac:picMkLst>
            <pc:docMk/>
            <pc:sldMk cId="4163148983" sldId="258"/>
            <ac:picMk id="22" creationId="{62730103-B8CC-17F1-F10C-6E45DC8896EB}"/>
          </ac:picMkLst>
        </pc:picChg>
      </pc:sldChg>
      <pc:sldChg chg="addSp delSp modSp add del mod">
        <pc:chgData name="RIBOURG Mathieu (SNCF / DGA NUMERIQUE / e.SNCF Sol.574 TERRITOIRE)" userId="5f4ee258-87e5-4ed2-adc2-c8e6a1780f01" providerId="ADAL" clId="{085845C1-31C1-40DD-9EA9-96B160C69EAC}" dt="2026-03-02T13:09:12.767" v="2169" actId="47"/>
        <pc:sldMkLst>
          <pc:docMk/>
          <pc:sldMk cId="2996413334" sldId="259"/>
        </pc:sldMkLst>
      </pc:sldChg>
      <pc:sldChg chg="addSp delSp modSp add del mod">
        <pc:chgData name="RIBOURG Mathieu (SNCF / DGA NUMERIQUE / e.SNCF Sol.574 TERRITOIRE)" userId="5f4ee258-87e5-4ed2-adc2-c8e6a1780f01" providerId="ADAL" clId="{085845C1-31C1-40DD-9EA9-96B160C69EAC}" dt="2026-03-02T13:09:12.767" v="2169" actId="47"/>
        <pc:sldMkLst>
          <pc:docMk/>
          <pc:sldMk cId="3093178361" sldId="260"/>
        </pc:sldMkLst>
      </pc:sldChg>
      <pc:sldChg chg="addSp delSp modSp add del mod">
        <pc:chgData name="RIBOURG Mathieu (SNCF / DGA NUMERIQUE / e.SNCF Sol.574 TERRITOIRE)" userId="5f4ee258-87e5-4ed2-adc2-c8e6a1780f01" providerId="ADAL" clId="{085845C1-31C1-40DD-9EA9-96B160C69EAC}" dt="2026-03-02T13:09:12.767" v="2169" actId="47"/>
        <pc:sldMkLst>
          <pc:docMk/>
          <pc:sldMk cId="378353707" sldId="261"/>
        </pc:sldMkLst>
      </pc:sldChg>
      <pc:sldChg chg="addSp delSp modSp add del mod">
        <pc:chgData name="RIBOURG Mathieu (SNCF / DGA NUMERIQUE / e.SNCF Sol.574 TERRITOIRE)" userId="5f4ee258-87e5-4ed2-adc2-c8e6a1780f01" providerId="ADAL" clId="{085845C1-31C1-40DD-9EA9-96B160C69EAC}" dt="2026-03-02T13:09:12.767" v="2169" actId="47"/>
        <pc:sldMkLst>
          <pc:docMk/>
          <pc:sldMk cId="863700392" sldId="262"/>
        </pc:sldMkLst>
      </pc:sldChg>
      <pc:sldChg chg="addSp delSp modSp add del mod">
        <pc:chgData name="RIBOURG Mathieu (SNCF / DGA NUMERIQUE / e.SNCF Sol.574 TERRITOIRE)" userId="5f4ee258-87e5-4ed2-adc2-c8e6a1780f01" providerId="ADAL" clId="{085845C1-31C1-40DD-9EA9-96B160C69EAC}" dt="2026-03-02T13:09:12.767" v="2169" actId="47"/>
        <pc:sldMkLst>
          <pc:docMk/>
          <pc:sldMk cId="3311063161" sldId="263"/>
        </pc:sldMkLst>
      </pc:sldChg>
      <pc:sldChg chg="addSp delSp modSp add del mod">
        <pc:chgData name="RIBOURG Mathieu (SNCF / DGA NUMERIQUE / e.SNCF Sol.574 TERRITOIRE)" userId="5f4ee258-87e5-4ed2-adc2-c8e6a1780f01" providerId="ADAL" clId="{085845C1-31C1-40DD-9EA9-96B160C69EAC}" dt="2026-03-02T13:09:12.767" v="2169" actId="47"/>
        <pc:sldMkLst>
          <pc:docMk/>
          <pc:sldMk cId="519660442" sldId="264"/>
        </pc:sldMkLst>
      </pc:sldChg>
      <pc:sldChg chg="addSp delSp modSp add del mod">
        <pc:chgData name="RIBOURG Mathieu (SNCF / DGA NUMERIQUE / e.SNCF Sol.574 TERRITOIRE)" userId="5f4ee258-87e5-4ed2-adc2-c8e6a1780f01" providerId="ADAL" clId="{085845C1-31C1-40DD-9EA9-96B160C69EAC}" dt="2026-03-02T13:09:12.767" v="2169" actId="47"/>
        <pc:sldMkLst>
          <pc:docMk/>
          <pc:sldMk cId="2263618261" sldId="265"/>
        </pc:sldMkLst>
      </pc:sldChg>
      <pc:sldChg chg="addSp delSp modSp add del mod">
        <pc:chgData name="RIBOURG Mathieu (SNCF / DGA NUMERIQUE / e.SNCF Sol.574 TERRITOIRE)" userId="5f4ee258-87e5-4ed2-adc2-c8e6a1780f01" providerId="ADAL" clId="{085845C1-31C1-40DD-9EA9-96B160C69EAC}" dt="2026-03-02T13:09:12.767" v="2169" actId="47"/>
        <pc:sldMkLst>
          <pc:docMk/>
          <pc:sldMk cId="3752202796" sldId="26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fr-FR"/>
              <a:t>Modifiez le style du titre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98742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14061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fr-FR"/>
              <a:t>Modifiez le style du titre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tint val="82000"/>
                  </a:schemeClr>
                </a:solidFill>
              </a:defRPr>
            </a:lvl1pPr>
            <a:lvl2pPr marL="503972" indent="0">
              <a:buNone/>
              <a:defRPr sz="2205">
                <a:solidFill>
                  <a:schemeClr val="tx1">
                    <a:tint val="82000"/>
                  </a:schemeClr>
                </a:solidFill>
              </a:defRPr>
            </a:lvl2pPr>
            <a:lvl3pPr marL="1007943" indent="0">
              <a:buNone/>
              <a:defRPr sz="1984">
                <a:solidFill>
                  <a:schemeClr val="tx1">
                    <a:tint val="82000"/>
                  </a:schemeClr>
                </a:solidFill>
              </a:defRPr>
            </a:lvl3pPr>
            <a:lvl4pPr marL="1511915" indent="0">
              <a:buNone/>
              <a:defRPr sz="1764">
                <a:solidFill>
                  <a:schemeClr val="tx1">
                    <a:tint val="82000"/>
                  </a:schemeClr>
                </a:solidFill>
              </a:defRPr>
            </a:lvl4pPr>
            <a:lvl5pPr marL="2015886" indent="0">
              <a:buNone/>
              <a:defRPr sz="1764">
                <a:solidFill>
                  <a:schemeClr val="tx1">
                    <a:tint val="82000"/>
                  </a:schemeClr>
                </a:solidFill>
              </a:defRPr>
            </a:lvl5pPr>
            <a:lvl6pPr marL="2519858" indent="0">
              <a:buNone/>
              <a:defRPr sz="1764">
                <a:solidFill>
                  <a:schemeClr val="tx1">
                    <a:tint val="82000"/>
                  </a:schemeClr>
                </a:solidFill>
              </a:defRPr>
            </a:lvl6pPr>
            <a:lvl7pPr marL="3023829" indent="0">
              <a:buNone/>
              <a:defRPr sz="1764">
                <a:solidFill>
                  <a:schemeClr val="tx1">
                    <a:tint val="82000"/>
                  </a:schemeClr>
                </a:solidFill>
              </a:defRPr>
            </a:lvl7pPr>
            <a:lvl8pPr marL="3527801" indent="0">
              <a:buNone/>
              <a:defRPr sz="1764">
                <a:solidFill>
                  <a:schemeClr val="tx1">
                    <a:tint val="82000"/>
                  </a:schemeClr>
                </a:solidFill>
              </a:defRPr>
            </a:lvl8pPr>
            <a:lvl9pPr marL="4031772" indent="0">
              <a:buNone/>
              <a:defRPr sz="1764">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551379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897265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fr-FR"/>
              <a:t>Modifiez le style du titre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4" name="Content Placeholder 3"/>
          <p:cNvSpPr>
            <a:spLocks noGrp="1"/>
          </p:cNvSpPr>
          <p:nvPr>
            <p:ph sz="half" idx="2"/>
          </p:nvPr>
        </p:nvSpPr>
        <p:spPr>
          <a:xfrm>
            <a:off x="736456" y="2761381"/>
            <a:ext cx="4523137"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6" name="Content Placeholder 5"/>
          <p:cNvSpPr>
            <a:spLocks noGrp="1"/>
          </p:cNvSpPr>
          <p:nvPr>
            <p:ph sz="quarter" idx="4"/>
          </p:nvPr>
        </p:nvSpPr>
        <p:spPr>
          <a:xfrm>
            <a:off x="5412731" y="2761381"/>
            <a:ext cx="4545413"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2143721-9D50-437A-874B-72CD6AAF003B}" type="datetimeFigureOut">
              <a:rPr lang="fr-FR" smtClean="0"/>
              <a:t>13/03/2026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176915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2143721-9D50-437A-874B-72CD6AAF003B}" type="datetimeFigureOut">
              <a:rPr lang="fr-FR" smtClean="0"/>
              <a:t>13/03/2026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2589202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143721-9D50-437A-874B-72CD6AAF003B}" type="datetimeFigureOut">
              <a:rPr lang="fr-FR" smtClean="0"/>
              <a:t>13/03/2026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35434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fr-FR"/>
              <a:t>Modifiez le style du titre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532781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fr-FR"/>
              <a:t>Modifiez le style du titre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fr-FR"/>
              <a:t>Cliquez sur l'icône pour ajouter une image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2773285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549039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717853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82000"/>
                  </a:schemeClr>
                </a:solidFill>
              </a:defRPr>
            </a:lvl1pPr>
          </a:lstStyle>
          <a:p>
            <a:fld id="{42143721-9D50-437A-874B-72CD6AAF003B}" type="datetimeFigureOut">
              <a:rPr lang="fr-FR" smtClean="0"/>
              <a:t>13/03/2026</a:t>
            </a:fld>
            <a:endParaRPr lang="fr-FR"/>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82000"/>
                  </a:schemeClr>
                </a:solidFill>
              </a:defRPr>
            </a:lvl1pPr>
          </a:lstStyle>
          <a:p>
            <a:endParaRPr lang="fr-FR"/>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82000"/>
                  </a:schemeClr>
                </a:solidFill>
              </a:defRPr>
            </a:lvl1pPr>
          </a:lstStyle>
          <a:p>
            <a:fld id="{09322F7C-1E56-478D-A939-E26872868ED0}" type="slidenum">
              <a:rPr lang="fr-FR" smtClean="0"/>
              <a:t>‹N°›</a:t>
            </a:fld>
            <a:endParaRPr lang="fr-FR"/>
          </a:p>
        </p:txBody>
      </p:sp>
      <p:sp>
        <p:nvSpPr>
          <p:cNvPr id="8" name="ZoneTexte 7">
            <a:extLst>
              <a:ext uri="{FF2B5EF4-FFF2-40B4-BE49-F238E27FC236}">
                <a16:creationId xmlns:a16="http://schemas.microsoft.com/office/drawing/2014/main" id="{03F9CAF3-A656-D120-F067-1EF18E514EE6}"/>
              </a:ext>
            </a:extLst>
          </p:cNvPr>
          <p:cNvSpPr txBox="1"/>
          <p:nvPr userDrawn="1">
            <p:extLst>
              <p:ext uri="{1162E1C5-73C7-4A58-AE30-91384D911F3F}">
                <p184:classification xmlns:p184="http://schemas.microsoft.com/office/powerpoint/2018/4/main" val="ftr"/>
              </p:ext>
            </p:extLst>
          </p:nvPr>
        </p:nvSpPr>
        <p:spPr>
          <a:xfrm>
            <a:off x="63500" y="7343775"/>
            <a:ext cx="415925" cy="152400"/>
          </a:xfrm>
          <a:prstGeom prst="rect">
            <a:avLst/>
          </a:prstGeom>
        </p:spPr>
        <p:txBody>
          <a:bodyPr horzOverflow="overflow" lIns="0" tIns="0" rIns="0" bIns="0">
            <a:spAutoFit/>
          </a:bodyPr>
          <a:lstStyle/>
          <a:p>
            <a:pPr algn="l"/>
            <a:r>
              <a:rPr lang="fr-FR" sz="1000">
                <a:solidFill>
                  <a:srgbClr val="008000">
                    <a:alpha val="50000"/>
                  </a:srgbClr>
                </a:solidFill>
                <a:latin typeface="Aptos" panose="020B0004020202020204" pitchFamily="34" charset="0"/>
              </a:rPr>
              <a:t>Interne</a:t>
            </a:r>
          </a:p>
        </p:txBody>
      </p:sp>
    </p:spTree>
    <p:extLst>
      <p:ext uri="{BB962C8B-B14F-4D97-AF65-F5344CB8AC3E}">
        <p14:creationId xmlns:p14="http://schemas.microsoft.com/office/powerpoint/2010/main" val="183855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522332-0E4A-E66B-4A6D-0E8E71306203}"/>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B24A5715-A84B-8D77-78FF-B7038898AAF9}"/>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1D6483B9-0B6D-6B03-E205-25CD405B3E27}"/>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4E69BAF-613C-DF3E-23D7-42483374A352}"/>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A54A457C-79AA-358E-8AC7-AB32EC4B2BE4}"/>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EF5A9257-720F-9C9B-B928-852F03B85F35}"/>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FE92C173-2884-B648-984F-1E0223EDB0B8}"/>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3503D746-1AC8-D98B-3991-5B65900B2072}"/>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98E00488-A69E-A881-65DA-A482C5BB7627}"/>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38E6FE1C-AB27-CAAD-173D-86EEA5004D27}"/>
              </a:ext>
            </a:extLst>
          </p:cNvPr>
          <p:cNvSpPr txBox="1"/>
          <p:nvPr/>
        </p:nvSpPr>
        <p:spPr>
          <a:xfrm>
            <a:off x="449590" y="1161350"/>
            <a:ext cx="9792631"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SOUTIEN AUX INFRASTRUCTURES ET RESSOURCES SPORTIVES EN INTERNE</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E8C23FA6-2705-639E-F327-5C5AE1153B63}"/>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74DD88BB-57DE-64CD-852E-8B76A205A67A}"/>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4C40ED29-13D3-A072-9949-38254FE54AB7}"/>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NOEMIE LAGUESTE </a:t>
            </a:r>
            <a:r>
              <a:rPr lang="fr-FR" sz="1600" dirty="0">
                <a:solidFill>
                  <a:schemeClr val="bg1"/>
                </a:solidFill>
                <a:latin typeface="Barlow" panose="00000500000000000000" pitchFamily="2" charset="0"/>
                <a:sym typeface="Wingdings" panose="05000000000000000000" pitchFamily="2" charset="2"/>
              </a:rPr>
              <a:t>· n.lagueste@adapeila.fr</a:t>
            </a:r>
            <a:r>
              <a:rPr lang="fr-FR" sz="1600" dirty="0">
                <a:solidFill>
                  <a:schemeClr val="bg1"/>
                </a:solidFill>
                <a:latin typeface="Barlow" panose="00000500000000000000" pitchFamily="2" charset="0"/>
              </a:rPr>
              <a:t>  </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989088C0-9F0F-EB04-AC87-54BFF558688D}"/>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A3ADE1C3-635A-27B4-A81A-4A00F485590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524A9372-3404-35BE-98E0-DDAB184BE564}"/>
              </a:ext>
            </a:extLst>
          </p:cNvPr>
          <p:cNvSpPr txBox="1"/>
          <p:nvPr/>
        </p:nvSpPr>
        <p:spPr>
          <a:xfrm>
            <a:off x="3798458" y="2296190"/>
            <a:ext cx="6646983" cy="1569660"/>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a:t>
            </a:r>
            <a:r>
              <a:rPr lang="fr-FR" sz="1600" dirty="0" err="1">
                <a:solidFill>
                  <a:schemeClr val="bg1"/>
                </a:solidFill>
                <a:latin typeface="Barlow Light" panose="00000400000000000000" pitchFamily="2" charset="0"/>
              </a:rPr>
              <a:t>Adapeila</a:t>
            </a:r>
            <a:r>
              <a:rPr lang="fr-FR" sz="1600" dirty="0">
                <a:solidFill>
                  <a:schemeClr val="bg1"/>
                </a:solidFill>
                <a:latin typeface="Barlow Light" panose="00000400000000000000" pitchFamily="2" charset="0"/>
              </a:rPr>
              <a:t>, association employeur majeure du médico-social (2 000 salariés), a créé l'association sportive </a:t>
            </a:r>
            <a:r>
              <a:rPr lang="fr-FR" sz="1600" dirty="0" err="1">
                <a:solidFill>
                  <a:schemeClr val="bg1"/>
                </a:solidFill>
                <a:latin typeface="Barlow Light" panose="00000400000000000000" pitchFamily="2" charset="0"/>
              </a:rPr>
              <a:t>Ad'APA</a:t>
            </a:r>
            <a:r>
              <a:rPr lang="fr-FR" sz="1600" dirty="0">
                <a:solidFill>
                  <a:schemeClr val="bg1"/>
                </a:solidFill>
                <a:latin typeface="Barlow Light" panose="00000400000000000000" pitchFamily="2" charset="0"/>
              </a:rPr>
              <a:t> pour intégrer le sport dans ses établissements accueillant des personnes en situation de handicap. </a:t>
            </a:r>
            <a:r>
              <a:rPr lang="fr-FR" sz="1600" dirty="0" err="1">
                <a:solidFill>
                  <a:schemeClr val="bg1"/>
                </a:solidFill>
                <a:latin typeface="Barlow Light" panose="00000400000000000000" pitchFamily="2" charset="0"/>
              </a:rPr>
              <a:t>Ad'APA</a:t>
            </a:r>
            <a:r>
              <a:rPr lang="fr-FR" sz="1600" dirty="0">
                <a:solidFill>
                  <a:schemeClr val="bg1"/>
                </a:solidFill>
                <a:latin typeface="Barlow Light" panose="00000400000000000000" pitchFamily="2" charset="0"/>
              </a:rPr>
              <a:t> forme les professionnels, déploie des référents sport et propose des plans d'activités adaptées (gym douce, sports collectifs, relaxation…) après évaluation individuelle de chaque personne accompagnée.</a:t>
            </a:r>
          </a:p>
        </p:txBody>
      </p:sp>
      <p:cxnSp>
        <p:nvCxnSpPr>
          <p:cNvPr id="9" name="Connecteur droit 8">
            <a:extLst>
              <a:ext uri="{FF2B5EF4-FFF2-40B4-BE49-F238E27FC236}">
                <a16:creationId xmlns:a16="http://schemas.microsoft.com/office/drawing/2014/main" id="{6D80DAC2-61B0-8D42-96AC-68D86E5B083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27D24DFD-8BA4-E94B-2C88-D0C88E8F8DC8}"/>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57226387-8017-BCCE-03F5-FDD911B924DD}"/>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266D362D-825F-3E60-1507-188F8615D8E5}"/>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~80 établissements couverts en Loire-Atlantique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Objectif : 20 min de sport/jour/personne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Référents sport formés par établissement</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Autonomie et capacités motrices renforcées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Meilleur sommeil, réduction de l'anxiété</a:t>
            </a:r>
          </a:p>
        </p:txBody>
      </p:sp>
      <p:pic>
        <p:nvPicPr>
          <p:cNvPr id="22" name="Image 21">
            <a:extLst>
              <a:ext uri="{FF2B5EF4-FFF2-40B4-BE49-F238E27FC236}">
                <a16:creationId xmlns:a16="http://schemas.microsoft.com/office/drawing/2014/main" id="{CDECC613-2EB1-2AAF-6423-15132EA4798D}"/>
              </a:ext>
            </a:extLst>
          </p:cNvPr>
          <p:cNvPicPr>
            <a:picLocks noChangeAspect="1"/>
          </p:cNvPicPr>
          <p:nvPr/>
        </p:nvPicPr>
        <p:blipFill>
          <a:blip r:embed="rId5"/>
          <a:stretch>
            <a:fillRect/>
          </a:stretch>
        </p:blipFill>
        <p:spPr>
          <a:xfrm>
            <a:off x="145852" y="1944281"/>
            <a:ext cx="3256665" cy="2342493"/>
          </a:xfrm>
          <a:prstGeom prst="rect">
            <a:avLst/>
          </a:prstGeom>
        </p:spPr>
      </p:pic>
      <p:pic>
        <p:nvPicPr>
          <p:cNvPr id="29" name="Image 28" descr="Une image contenant Police, Graphique, logo, texte&#10;&#10;Le contenu généré par l’IA peut être incorrect.">
            <a:extLst>
              <a:ext uri="{FF2B5EF4-FFF2-40B4-BE49-F238E27FC236}">
                <a16:creationId xmlns:a16="http://schemas.microsoft.com/office/drawing/2014/main" id="{F4C0C594-5E1A-8A7D-FF61-3D7B2C91EA98}"/>
              </a:ext>
            </a:extLst>
          </p:cNvPr>
          <p:cNvPicPr>
            <a:picLocks noChangeAspect="1"/>
          </p:cNvPicPr>
          <p:nvPr/>
        </p:nvPicPr>
        <p:blipFill>
          <a:blip r:embed="rId6">
            <a:clrChange>
              <a:clrFrom>
                <a:srgbClr val="F8F9F0"/>
              </a:clrFrom>
              <a:clrTo>
                <a:srgbClr val="F8F9F0">
                  <a:alpha val="0"/>
                </a:srgbClr>
              </a:clrTo>
            </a:clrChange>
          </a:blip>
          <a:stretch>
            <a:fillRect/>
          </a:stretch>
        </p:blipFill>
        <p:spPr>
          <a:xfrm>
            <a:off x="645439" y="4542952"/>
            <a:ext cx="2257490" cy="2078990"/>
          </a:xfrm>
          <a:prstGeom prst="rect">
            <a:avLst/>
          </a:prstGeom>
        </p:spPr>
      </p:pic>
    </p:spTree>
    <p:extLst>
      <p:ext uri="{BB962C8B-B14F-4D97-AF65-F5344CB8AC3E}">
        <p14:creationId xmlns:p14="http://schemas.microsoft.com/office/powerpoint/2010/main" val="68160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2DD1F-A4BA-E229-414A-AFCBE5CF54F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873DD64-969B-B4CB-639B-15B9D5D715B0}"/>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6191D09B-FC34-D12E-C22F-EBF8C25F02CD}"/>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74CFC63D-0985-6CF5-90CF-6A31EAF5642D}"/>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1F88E451-3255-2232-C958-0E7C60340C43}"/>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A830F2BE-7BFF-CAFB-A33F-86FA5CDCD892}"/>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F0724CAC-00F2-D476-BF2D-AA90D90094CF}"/>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B77B3C24-1D6C-FC26-23FD-6F679FBE9F4A}"/>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154EC876-0ABD-A31A-CB3D-F5D34F11379C}"/>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F335CAD3-A4B8-9A2D-8C4D-09571587481A}"/>
              </a:ext>
            </a:extLst>
          </p:cNvPr>
          <p:cNvPicPr>
            <a:picLocks noChangeAspect="1"/>
          </p:cNvPicPr>
          <p:nvPr/>
        </p:nvPicPr>
        <p:blipFill>
          <a:blip r:embed="rId2"/>
          <a:stretch>
            <a:fillRect/>
          </a:stretch>
        </p:blipFill>
        <p:spPr>
          <a:xfrm flipH="1">
            <a:off x="7473824" y="165176"/>
            <a:ext cx="484581" cy="879427"/>
          </a:xfrm>
          <a:prstGeom prst="rect">
            <a:avLst/>
          </a:prstGeom>
        </p:spPr>
      </p:pic>
      <p:pic>
        <p:nvPicPr>
          <p:cNvPr id="14" name="Image 13" descr="Une image contenant texte, Police, capture d’écran, Graphique&#10;&#10;Le contenu généré par l’IA peut être incorrect.">
            <a:extLst>
              <a:ext uri="{FF2B5EF4-FFF2-40B4-BE49-F238E27FC236}">
                <a16:creationId xmlns:a16="http://schemas.microsoft.com/office/drawing/2014/main" id="{CC091C00-E8E6-7D59-CF71-EF2B8258BEB5}"/>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F519D4DC-2E48-F7E4-49A6-E00C286F5F97}"/>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20D3AFA7-A737-3730-AAB5-EFEE98F0226B}"/>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DAVID SORIA </a:t>
            </a:r>
            <a:r>
              <a:rPr lang="fr-FR" sz="1600" dirty="0">
                <a:solidFill>
                  <a:schemeClr val="bg1"/>
                </a:solidFill>
                <a:latin typeface="Barlow" panose="00000500000000000000" pitchFamily="2" charset="0"/>
                <a:sym typeface="Wingdings" panose="05000000000000000000" pitchFamily="2" charset="2"/>
              </a:rPr>
              <a:t>· david.soria@janneau.com</a:t>
            </a:r>
            <a:r>
              <a:rPr lang="fr-FR" sz="1600" dirty="0">
                <a:solidFill>
                  <a:schemeClr val="bg1"/>
                </a:solidFill>
                <a:latin typeface="Barlow" panose="00000500000000000000" pitchFamily="2" charset="0"/>
              </a:rPr>
              <a:t>  </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9F93D5F9-5336-B5C7-96F2-2E1616E4C7A4}"/>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1E0EE419-1DA2-CB3A-F807-C024B8CD8EF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69BD0BC3-BE36-5FDB-DFB4-959B8A376B2C}"/>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Le Groupe JANNEAU Menuiseries (650 salariés, Le Loroux-Bottereau) a créé une association sportive interne née d'une participation collective au marathon d'Austin. Elle propose chaque mardi midi des séances encadrées par un coach (renforcement, course, marche, sports collectifs) et organise des tournois après le travail (badminton, volley, fléchettes, palets). L'association porte aussi des événements caritatifs au profit de causes solidaires.</a:t>
            </a:r>
          </a:p>
        </p:txBody>
      </p:sp>
      <p:cxnSp>
        <p:nvCxnSpPr>
          <p:cNvPr id="9" name="Connecteur droit 8">
            <a:extLst>
              <a:ext uri="{FF2B5EF4-FFF2-40B4-BE49-F238E27FC236}">
                <a16:creationId xmlns:a16="http://schemas.microsoft.com/office/drawing/2014/main" id="{4D58C265-967D-2ACD-7A73-2B5C37A7527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75CF9476-9D92-A236-902F-49CF134F286B}"/>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00B0870C-C8C2-1EDB-A7DE-C467636C06BC}"/>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C36A436B-9343-A7B9-9B14-AFDB4E56AF64}"/>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Cohésion et esprit d'équipe renforcés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Ambiance de travail améliorée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Bien-être et motivation des participants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Événements caritatifs organisés (cancer, maltraitance)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Pratique sportive régulière accessible à tous</a:t>
            </a:r>
          </a:p>
        </p:txBody>
      </p:sp>
      <p:sp>
        <p:nvSpPr>
          <p:cNvPr id="18" name="ZoneTexte 17">
            <a:extLst>
              <a:ext uri="{FF2B5EF4-FFF2-40B4-BE49-F238E27FC236}">
                <a16:creationId xmlns:a16="http://schemas.microsoft.com/office/drawing/2014/main" id="{8E7FCA22-C63A-6F09-D97D-7A8E9A394BE3}"/>
              </a:ext>
            </a:extLst>
          </p:cNvPr>
          <p:cNvSpPr txBox="1"/>
          <p:nvPr/>
        </p:nvSpPr>
        <p:spPr>
          <a:xfrm>
            <a:off x="449590" y="1161350"/>
            <a:ext cx="9792631"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SOUTIEN AUX INFRASTRUCTURES ET RESSOURCES SPORTIVES EN INTERNE</a:t>
            </a:r>
          </a:p>
        </p:txBody>
      </p:sp>
      <p:pic>
        <p:nvPicPr>
          <p:cNvPr id="22" name="Image 21" descr="Une image contenant texte, Police, Graphique, logo&#10;&#10;Le contenu généré par l’IA peut être incorrect.">
            <a:extLst>
              <a:ext uri="{FF2B5EF4-FFF2-40B4-BE49-F238E27FC236}">
                <a16:creationId xmlns:a16="http://schemas.microsoft.com/office/drawing/2014/main" id="{C82107EA-3E2F-2A74-9D64-75FBF9B132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2745" y="3378815"/>
            <a:ext cx="3028950" cy="1514475"/>
          </a:xfrm>
          <a:prstGeom prst="rect">
            <a:avLst/>
          </a:prstGeom>
        </p:spPr>
      </p:pic>
    </p:spTree>
    <p:extLst>
      <p:ext uri="{BB962C8B-B14F-4D97-AF65-F5344CB8AC3E}">
        <p14:creationId xmlns:p14="http://schemas.microsoft.com/office/powerpoint/2010/main" val="3673003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F2381-DB1D-9895-1B06-318E3801EE0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AD40631-1FF8-FD68-357F-98060D719881}"/>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8DBE8DE0-C091-BF51-42E9-599333299CFE}"/>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11EDDF6B-796D-AA52-AFEF-1E1A993F1906}"/>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98538A48-0166-D495-4093-6F4B423254D0}"/>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C385807E-B8DA-3B51-A6AE-FF1D027FEA94}"/>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77FD6DBE-E98C-00B9-FE10-7A7D9A00A63B}"/>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72672A8F-B187-7D80-687C-3C8C8E490A40}"/>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970C25B8-54C5-94E6-D89F-F8FB0CBC7DA0}"/>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91ABFC71-6BC6-A3E1-2A1F-B47BDE4377AE}"/>
              </a:ext>
            </a:extLst>
          </p:cNvPr>
          <p:cNvPicPr>
            <a:picLocks noChangeAspect="1"/>
          </p:cNvPicPr>
          <p:nvPr/>
        </p:nvPicPr>
        <p:blipFill>
          <a:blip r:embed="rId2"/>
          <a:stretch>
            <a:fillRect/>
          </a:stretch>
        </p:blipFill>
        <p:spPr>
          <a:xfrm flipH="1">
            <a:off x="7473824" y="165176"/>
            <a:ext cx="484581" cy="879427"/>
          </a:xfrm>
          <a:prstGeom prst="rect">
            <a:avLst/>
          </a:prstGeom>
        </p:spPr>
      </p:pic>
      <p:pic>
        <p:nvPicPr>
          <p:cNvPr id="14" name="Image 13" descr="Une image contenant texte, Police, capture d’écran, Graphique&#10;&#10;Le contenu généré par l’IA peut être incorrect.">
            <a:extLst>
              <a:ext uri="{FF2B5EF4-FFF2-40B4-BE49-F238E27FC236}">
                <a16:creationId xmlns:a16="http://schemas.microsoft.com/office/drawing/2014/main" id="{753E8D4B-9F84-6DD4-5936-6F2E1AC0C28C}"/>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D6061001-E0D8-1A27-3692-5F9580BFB14F}"/>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452C7D4A-2358-25EF-479C-57BE95717904}"/>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CLAIRE PENHOUET </a:t>
            </a:r>
            <a:r>
              <a:rPr lang="fr-FR" sz="1600" dirty="0">
                <a:solidFill>
                  <a:schemeClr val="bg1"/>
                </a:solidFill>
                <a:latin typeface="Barlow" panose="00000500000000000000" pitchFamily="2" charset="0"/>
                <a:sym typeface="Wingdings" panose="05000000000000000000" pitchFamily="2" charset="2"/>
              </a:rPr>
              <a:t>· rse@mfdc.fr</a:t>
            </a:r>
            <a:r>
              <a:rPr lang="fr-FR" sz="1600" dirty="0">
                <a:solidFill>
                  <a:schemeClr val="bg1"/>
                </a:solidFill>
                <a:latin typeface="Barlow" panose="00000500000000000000" pitchFamily="2" charset="0"/>
              </a:rPr>
              <a:t>  </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2C427414-5C81-D1E3-0949-95767D713DF9}"/>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C05A88DB-22BD-4397-66A7-B6D2CB7A513A}"/>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83BE4C95-BCB2-8A25-68C8-55B62C18CAFC}"/>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La Manufacture Française du Cycle (500 salariés, Machecoul), concepteur et assembleur de vélos, met à disposition de ses collaborateurs des infrastructures sportives dédiées : prêt de vélos pour les intérimaires, vélos en libre-service sur la pause déjeuner, garage sécurisé, douches rénovées et remises à l'achat. L'entreprise a aussi accueilli le départ du Tour Région Pays de la Loire 2025 et sponsorise la team Cross Country SUNN (8 coureurs).</a:t>
            </a:r>
          </a:p>
        </p:txBody>
      </p:sp>
      <p:cxnSp>
        <p:nvCxnSpPr>
          <p:cNvPr id="9" name="Connecteur droit 8">
            <a:extLst>
              <a:ext uri="{FF2B5EF4-FFF2-40B4-BE49-F238E27FC236}">
                <a16:creationId xmlns:a16="http://schemas.microsoft.com/office/drawing/2014/main" id="{9D60767D-9DD2-0D7C-5A78-9CAB2196EBFA}"/>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71C1023D-CCDE-4B22-9E48-2552219582C2}"/>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22F88AEC-1F1F-A60F-BAFF-813A8FFF3AB8}"/>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7FF3D073-C5A3-220C-47D9-C6A5E3E559D6}"/>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Vélotaf et mobilité durable développés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Bien-être physique et réduction du stress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Départ Tour Pays de la Loire accueilli sur site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Team SUNN Cross Country de 8 coureurs sponsorisée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Attractivité employeur renforcée</a:t>
            </a:r>
          </a:p>
        </p:txBody>
      </p:sp>
      <p:pic>
        <p:nvPicPr>
          <p:cNvPr id="18" name="Image 17" descr="Une image contenant Véhicule terrestre, véhicule, plein air, bus&#10;&#10;Le contenu généré par l’IA peut être incorrect.">
            <a:extLst>
              <a:ext uri="{FF2B5EF4-FFF2-40B4-BE49-F238E27FC236}">
                <a16:creationId xmlns:a16="http://schemas.microsoft.com/office/drawing/2014/main" id="{14B0C191-CB9C-5845-5E75-E3C8282C7A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04" y="2075767"/>
            <a:ext cx="3378270" cy="1900277"/>
          </a:xfrm>
          <a:prstGeom prst="rect">
            <a:avLst/>
          </a:prstGeom>
        </p:spPr>
      </p:pic>
      <p:pic>
        <p:nvPicPr>
          <p:cNvPr id="22" name="Image 21" descr="Une image contenant texte, Police, Graphique, logo&#10;&#10;Le contenu généré par l’IA peut être incorrect.">
            <a:extLst>
              <a:ext uri="{FF2B5EF4-FFF2-40B4-BE49-F238E27FC236}">
                <a16:creationId xmlns:a16="http://schemas.microsoft.com/office/drawing/2014/main" id="{62730103-B8CC-17F1-F10C-6E45DC8896EB}"/>
              </a:ext>
            </a:extLst>
          </p:cNvPr>
          <p:cNvPicPr>
            <a:picLocks noChangeAspect="1"/>
          </p:cNvPicPr>
          <p:nvPr/>
        </p:nvPicPr>
        <p:blipFill>
          <a:blip r:embed="rId6"/>
          <a:stretch>
            <a:fillRect/>
          </a:stretch>
        </p:blipFill>
        <p:spPr>
          <a:xfrm>
            <a:off x="602589" y="4682254"/>
            <a:ext cx="2346899" cy="1644879"/>
          </a:xfrm>
          <a:prstGeom prst="rect">
            <a:avLst/>
          </a:prstGeom>
        </p:spPr>
      </p:pic>
      <p:sp>
        <p:nvSpPr>
          <p:cNvPr id="10" name="ZoneTexte 9">
            <a:extLst>
              <a:ext uri="{FF2B5EF4-FFF2-40B4-BE49-F238E27FC236}">
                <a16:creationId xmlns:a16="http://schemas.microsoft.com/office/drawing/2014/main" id="{9925CF30-8BC9-7229-3147-2D2E58DE2EAD}"/>
              </a:ext>
            </a:extLst>
          </p:cNvPr>
          <p:cNvSpPr txBox="1"/>
          <p:nvPr/>
        </p:nvSpPr>
        <p:spPr>
          <a:xfrm>
            <a:off x="449590" y="1161350"/>
            <a:ext cx="9792631"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SOUTIEN AUX INFRASTRUCTURES ET RESSOURCES SPORTIVES EN INTERNE</a:t>
            </a:r>
          </a:p>
        </p:txBody>
      </p:sp>
    </p:spTree>
    <p:extLst>
      <p:ext uri="{BB962C8B-B14F-4D97-AF65-F5344CB8AC3E}">
        <p14:creationId xmlns:p14="http://schemas.microsoft.com/office/powerpoint/2010/main" val="4163148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1BD18-F87E-349B-7B8A-E598604F351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306D09D-409B-18A6-4198-7B4E22EC9DAA}"/>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dirty="0"/>
          </a:p>
        </p:txBody>
      </p:sp>
      <p:sp>
        <p:nvSpPr>
          <p:cNvPr id="28" name="Rectangle 27">
            <a:extLst>
              <a:ext uri="{FF2B5EF4-FFF2-40B4-BE49-F238E27FC236}">
                <a16:creationId xmlns:a16="http://schemas.microsoft.com/office/drawing/2014/main" id="{8E1C7237-176A-106E-F193-F2B90F0709DF}"/>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60AF6E10-6367-F988-90F5-58C9C041B2F4}"/>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3D1BBBF-F393-E645-8B88-DFF0A8E547BB}"/>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11C4FFF8-347F-B6FC-EA37-960B7C6F4AD0}"/>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EEB04C5F-41DD-521B-C47F-22B15BBCABFF}"/>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9D73A85E-252A-A1D1-3EA3-52424544BA5A}"/>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93ECDD00-7364-B662-7458-85BF779631B5}"/>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3F41DB45-F4B9-476D-5E7E-8A57F33F9374}"/>
              </a:ext>
            </a:extLst>
          </p:cNvPr>
          <p:cNvPicPr>
            <a:picLocks noChangeAspect="1"/>
          </p:cNvPicPr>
          <p:nvPr/>
        </p:nvPicPr>
        <p:blipFill>
          <a:blip r:embed="rId2"/>
          <a:stretch>
            <a:fillRect/>
          </a:stretch>
        </p:blipFill>
        <p:spPr>
          <a:xfrm flipH="1">
            <a:off x="7473824" y="165176"/>
            <a:ext cx="484581" cy="879427"/>
          </a:xfrm>
          <a:prstGeom prst="rect">
            <a:avLst/>
          </a:prstGeom>
        </p:spPr>
      </p:pic>
      <p:pic>
        <p:nvPicPr>
          <p:cNvPr id="14" name="Image 13" descr="Une image contenant texte, Police, capture d’écran, Graphique&#10;&#10;Le contenu généré par l’IA peut être incorrect.">
            <a:extLst>
              <a:ext uri="{FF2B5EF4-FFF2-40B4-BE49-F238E27FC236}">
                <a16:creationId xmlns:a16="http://schemas.microsoft.com/office/drawing/2014/main" id="{AC58C5FA-7FA1-F9BF-B9EC-B9F4F73300C6}"/>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A3C0F70B-3A3E-A297-0373-22308F711015}"/>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DF14E369-06C0-C032-6BE6-8FB0A8DA7485}"/>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Benoît </a:t>
            </a:r>
            <a:r>
              <a:rPr lang="fr-FR" sz="1600" dirty="0" err="1">
                <a:solidFill>
                  <a:schemeClr val="bg1"/>
                </a:solidFill>
                <a:latin typeface="Barlow" panose="00000500000000000000" pitchFamily="2" charset="0"/>
              </a:rPr>
              <a:t>Stekr</a:t>
            </a:r>
            <a:r>
              <a:rPr lang="fr-FR" sz="1600" dirty="0">
                <a:solidFill>
                  <a:schemeClr val="bg1"/>
                </a:solidFill>
                <a:latin typeface="Barlow" panose="00000500000000000000" pitchFamily="2" charset="0"/>
              </a:rPr>
              <a:t> </a:t>
            </a:r>
            <a:r>
              <a:rPr lang="fr-FR" sz="1600" dirty="0" err="1">
                <a:solidFill>
                  <a:schemeClr val="bg1"/>
                </a:solidFill>
                <a:latin typeface="Barlow" panose="00000500000000000000" pitchFamily="2" charset="0"/>
              </a:rPr>
              <a:t>Ridel</a:t>
            </a:r>
            <a:r>
              <a:rPr lang="fr-FR" sz="1600" dirty="0">
                <a:solidFill>
                  <a:schemeClr val="bg1"/>
                </a:solidFill>
                <a:latin typeface="Barlow" panose="00000500000000000000" pitchFamily="2" charset="0"/>
              </a:rPr>
              <a:t>- benoit@maisonbsr.fr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50BE9222-9060-9CCB-76D6-3785546DA099}"/>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8CE7862A-4F9E-57F7-A9FB-D49279614A3C}"/>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cxnSp>
        <p:nvCxnSpPr>
          <p:cNvPr id="9" name="Connecteur droit 8">
            <a:extLst>
              <a:ext uri="{FF2B5EF4-FFF2-40B4-BE49-F238E27FC236}">
                <a16:creationId xmlns:a16="http://schemas.microsoft.com/office/drawing/2014/main" id="{71120FC9-B198-7D58-1B50-3201577F9251}"/>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C9C1AA9D-DFDB-3FF4-FEFF-8AE107F9700D}"/>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12909A90-3F9A-7F87-B133-F381B967248E}"/>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0" name="ZoneTexte 9">
            <a:extLst>
              <a:ext uri="{FF2B5EF4-FFF2-40B4-BE49-F238E27FC236}">
                <a16:creationId xmlns:a16="http://schemas.microsoft.com/office/drawing/2014/main" id="{4923CD2D-C863-E7BD-651E-CD0BE3D6E06C}"/>
              </a:ext>
            </a:extLst>
          </p:cNvPr>
          <p:cNvSpPr txBox="1"/>
          <p:nvPr/>
        </p:nvSpPr>
        <p:spPr>
          <a:xfrm>
            <a:off x="449590" y="1161350"/>
            <a:ext cx="9792631"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SOUTIEN AUX INFRASTRUCTURES ET RESSOURCES SPORTIVES EN INTERNE</a:t>
            </a:r>
          </a:p>
        </p:txBody>
      </p:sp>
      <p:pic>
        <p:nvPicPr>
          <p:cNvPr id="20" name="Image 19">
            <a:extLst>
              <a:ext uri="{FF2B5EF4-FFF2-40B4-BE49-F238E27FC236}">
                <a16:creationId xmlns:a16="http://schemas.microsoft.com/office/drawing/2014/main" id="{E61B3CD5-4822-38F1-EEEA-3D23BA0E05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196" y="4517692"/>
            <a:ext cx="2381249" cy="2381249"/>
          </a:xfrm>
          <a:prstGeom prst="rect">
            <a:avLst/>
          </a:prstGeom>
        </p:spPr>
      </p:pic>
      <p:pic>
        <p:nvPicPr>
          <p:cNvPr id="24" name="Image 23">
            <a:extLst>
              <a:ext uri="{FF2B5EF4-FFF2-40B4-BE49-F238E27FC236}">
                <a16:creationId xmlns:a16="http://schemas.microsoft.com/office/drawing/2014/main" id="{90171518-E8F5-2DD2-FC28-9CEF5AD11A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125" y="1735867"/>
            <a:ext cx="3592203" cy="2621337"/>
          </a:xfrm>
          <a:prstGeom prst="rect">
            <a:avLst/>
          </a:prstGeom>
        </p:spPr>
      </p:pic>
      <p:sp>
        <p:nvSpPr>
          <p:cNvPr id="25" name="ZoneTexte 24">
            <a:extLst>
              <a:ext uri="{FF2B5EF4-FFF2-40B4-BE49-F238E27FC236}">
                <a16:creationId xmlns:a16="http://schemas.microsoft.com/office/drawing/2014/main" id="{78312EA9-57FD-5A51-8455-7E7B5E4991BE}"/>
              </a:ext>
            </a:extLst>
          </p:cNvPr>
          <p:cNvSpPr txBox="1"/>
          <p:nvPr/>
        </p:nvSpPr>
        <p:spPr>
          <a:xfrm>
            <a:off x="3798458" y="2182682"/>
            <a:ext cx="6646983" cy="2062103"/>
          </a:xfrm>
          <a:prstGeom prst="rect">
            <a:avLst/>
          </a:prstGeom>
          <a:noFill/>
        </p:spPr>
        <p:txBody>
          <a:bodyPr wrap="square" rtlCol="0">
            <a:spAutoFit/>
          </a:bodyPr>
          <a:lstStyle/>
          <a:p>
            <a:pPr algn="just"/>
            <a:r>
              <a:rPr lang="fr-FR" sz="1600" dirty="0">
                <a:solidFill>
                  <a:schemeClr val="bg1"/>
                </a:solidFill>
                <a:latin typeface="Barlow Light" panose="00000400000000000000" pitchFamily="2" charset="0"/>
              </a:rPr>
              <a:t>Maison BSR soutient durablement le développement structurel d'un club de hockey sur gazon nantais en mettant à disposition ses propres ressources logistiques et humaines. L'entreprise héberge le siège social du club dans ses locaux, fournit du matériel de bureau et mobilise ses collaborateurs pour structurer le réseau de partenaires. Ce mécénat de compétences et de services permet de professionnaliser l'organisation du club sans peser sur son budget, créant ainsi un écosystème économique local vertueux autour de la structure sportive.</a:t>
            </a:r>
          </a:p>
        </p:txBody>
      </p:sp>
      <p:sp>
        <p:nvSpPr>
          <p:cNvPr id="26" name="ZoneTexte 25">
            <a:extLst>
              <a:ext uri="{FF2B5EF4-FFF2-40B4-BE49-F238E27FC236}">
                <a16:creationId xmlns:a16="http://schemas.microsoft.com/office/drawing/2014/main" id="{4B99B0C9-15A2-0A47-3BF3-56A13A9A298A}"/>
              </a:ext>
            </a:extLst>
          </p:cNvPr>
          <p:cNvSpPr txBox="1"/>
          <p:nvPr/>
        </p:nvSpPr>
        <p:spPr>
          <a:xfrm>
            <a:off x="3798447" y="4664800"/>
            <a:ext cx="6646980" cy="1323439"/>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Siège social et logistique offerts.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Réseau de partenaires fortement consolidé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Professionnalisation de l'organisation interne réussie.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Visibilité institutionnelle du club renforcée.</a:t>
            </a:r>
          </a:p>
        </p:txBody>
      </p:sp>
    </p:spTree>
    <p:extLst>
      <p:ext uri="{BB962C8B-B14F-4D97-AF65-F5344CB8AC3E}">
        <p14:creationId xmlns:p14="http://schemas.microsoft.com/office/powerpoint/2010/main" val="3148077006"/>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171</TotalTime>
  <Words>550</Words>
  <Application>Microsoft Office PowerPoint</Application>
  <PresentationFormat>Personnalisé</PresentationFormat>
  <Paragraphs>47</Paragraphs>
  <Slides>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vt:i4>
      </vt:variant>
    </vt:vector>
  </HeadingPairs>
  <TitlesOfParts>
    <vt:vector size="12" baseType="lpstr">
      <vt:lpstr>Aptos</vt:lpstr>
      <vt:lpstr>Aptos Display</vt:lpstr>
      <vt:lpstr>Arial</vt:lpstr>
      <vt:lpstr>Barlow</vt:lpstr>
      <vt:lpstr>Barlow ExtraBold</vt:lpstr>
      <vt:lpstr>Barlow Light</vt:lpstr>
      <vt:lpstr>Barlow Medium</vt:lpstr>
      <vt:lpstr>Thème Office</vt:lpstr>
      <vt:lpstr>Présentation PowerPoint</vt:lpstr>
      <vt:lpstr>Présentation PowerPoint</vt:lpstr>
      <vt:lpstr>Présentation PowerPoint</vt:lpstr>
      <vt:lpstr>Présentation PowerPoint</vt:lpstr>
    </vt:vector>
  </TitlesOfParts>
  <Company>SNCF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RIBOURG Mathieu (SNCF / DGA NUMERIQUE / e.SNCF Sol.574 TERRITOIRE)</dc:creator>
  <cp:lastModifiedBy>David ROUÉ</cp:lastModifiedBy>
  <cp:revision>3</cp:revision>
  <dcterms:created xsi:type="dcterms:W3CDTF">2026-02-19T19:46:22Z</dcterms:created>
  <dcterms:modified xsi:type="dcterms:W3CDTF">2026-03-13T10:45:29Z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d3f7c8-5c4b-4ab6-9486-a0a9eb08efa7_Enabled">
    <vt:lpwstr>true</vt:lpwstr>
  </property>
  <property fmtid="{D5CDD505-2E9C-101B-9397-08002B2CF9AE}" pid="3" name="MSIP_Label_c8d3f7c8-5c4b-4ab6-9486-a0a9eb08efa7_SetDate">
    <vt:lpwstr>2026-02-19T20:19:45Z</vt:lpwstr>
  </property>
  <property fmtid="{D5CDD505-2E9C-101B-9397-08002B2CF9AE}" pid="4" name="MSIP_Label_c8d3f7c8-5c4b-4ab6-9486-a0a9eb08efa7_Method">
    <vt:lpwstr>Standard</vt:lpwstr>
  </property>
  <property fmtid="{D5CDD505-2E9C-101B-9397-08002B2CF9AE}" pid="5" name="MSIP_Label_c8d3f7c8-5c4b-4ab6-9486-a0a9eb08efa7_Name">
    <vt:lpwstr>Interne - Groupe</vt:lpwstr>
  </property>
  <property fmtid="{D5CDD505-2E9C-101B-9397-08002B2CF9AE}" pid="6" name="MSIP_Label_c8d3f7c8-5c4b-4ab6-9486-a0a9eb08efa7_SiteId">
    <vt:lpwstr>4a7c8238-5799-4b16-9fc6-9ad8fce5a7d9</vt:lpwstr>
  </property>
  <property fmtid="{D5CDD505-2E9C-101B-9397-08002B2CF9AE}" pid="7" name="MSIP_Label_c8d3f7c8-5c4b-4ab6-9486-a0a9eb08efa7_ActionId">
    <vt:lpwstr>c8ecce46-f92c-438f-8efe-baddf392c04e</vt:lpwstr>
  </property>
  <property fmtid="{D5CDD505-2E9C-101B-9397-08002B2CF9AE}" pid="8" name="MSIP_Label_c8d3f7c8-5c4b-4ab6-9486-a0a9eb08efa7_ContentBits">
    <vt:lpwstr>2</vt:lpwstr>
  </property>
  <property fmtid="{D5CDD505-2E9C-101B-9397-08002B2CF9AE}" pid="9" name="MSIP_Label_c8d3f7c8-5c4b-4ab6-9486-a0a9eb08efa7_Tag">
    <vt:lpwstr>10, 3, 0, 1</vt:lpwstr>
  </property>
  <property fmtid="{D5CDD505-2E9C-101B-9397-08002B2CF9AE}" pid="10" name="ClassificationContentMarkingFooterLocations">
    <vt:lpwstr>Thème Office:8</vt:lpwstr>
  </property>
  <property fmtid="{D5CDD505-2E9C-101B-9397-08002B2CF9AE}" pid="11" name="ClassificationContentMarkingFooterText">
    <vt:lpwstr>Interne</vt:lpwstr>
  </property>
</Properties>
</file>